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ветлана" initials="С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90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4FC18-BFB5-436B-9B34-047FE5931F6F}" type="datetimeFigureOut">
              <a:rPr lang="ru-RU" smtClean="0"/>
              <a:pPr/>
              <a:t>21.11.2017</a:t>
            </a:fld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" name="Верхний колонтитул 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59600648-48AF-4F1B-8115-E1AB865034A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59600648-48AF-4F1B-8115-E1AB865034A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6611779"/>
            <a:ext cx="76335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kern="1200" dirty="0" smtClean="0">
                <a:solidFill>
                  <a:schemeClr val="accent6">
                    <a:lumMod val="75000"/>
                  </a:schemeClr>
                </a:solidFill>
                <a:effectLst/>
                <a:latin typeface="Alexandra Zeferino One" pitchFamily="66" charset="0"/>
                <a:ea typeface="+mn-ea"/>
                <a:cs typeface="+mn-cs"/>
              </a:rPr>
              <a:t>© </a:t>
            </a:r>
            <a:r>
              <a:rPr lang="en-US" sz="1000" b="1" kern="120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Alexandra Zeferino One" pitchFamily="66" charset="0"/>
                <a:ea typeface="+mn-ea"/>
                <a:cs typeface="+mn-cs"/>
              </a:rPr>
              <a:t>FokinaLidia</a:t>
            </a:r>
            <a:endParaRPr lang="ru-RU" sz="1000" b="1" kern="1200" dirty="0">
              <a:solidFill>
                <a:schemeClr val="accent6">
                  <a:lumMod val="75000"/>
                </a:schemeClr>
              </a:solidFill>
              <a:effectLst/>
              <a:latin typeface="Alexandra Zeferino One" pitchFamily="66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763351" y="253435"/>
            <a:ext cx="8129129" cy="6351131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://sr.photos3.fotosearch.com/bthumb/CSP/CSP990/k10238373.jpg"/>
          <p:cNvPicPr>
            <a:picLocks noChangeAspect="1" noChangeArrowheads="1"/>
          </p:cNvPicPr>
          <p:nvPr userDrawn="1"/>
        </p:nvPicPr>
        <p:blipFill rotWithShape="1">
          <a:blip r:embed="rId14" cstate="email">
            <a:clrChange>
              <a:clrFrom>
                <a:srgbClr val="F3F6ED"/>
              </a:clrFrom>
              <a:clrTo>
                <a:srgbClr val="F3F6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683568" y="2583195"/>
            <a:ext cx="320465" cy="1619251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sr.photos3.fotosearch.com/bthumb/CSP/CSP990/k10238373.jpg"/>
          <p:cNvPicPr>
            <a:picLocks noChangeAspect="1" noChangeArrowheads="1"/>
          </p:cNvPicPr>
          <p:nvPr userDrawn="1"/>
        </p:nvPicPr>
        <p:blipFill rotWithShape="1">
          <a:blip r:embed="rId14" cstate="email">
            <a:clrChange>
              <a:clrFrom>
                <a:srgbClr val="F3F6ED"/>
              </a:clrFrom>
              <a:clrTo>
                <a:srgbClr val="F3F6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683568" y="4797152"/>
            <a:ext cx="320465" cy="1619251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sr.photos3.fotosearch.com/bthumb/CSP/CSP990/k10238373.jpg"/>
          <p:cNvPicPr>
            <a:picLocks noChangeAspect="1" noChangeArrowheads="1"/>
          </p:cNvPicPr>
          <p:nvPr userDrawn="1"/>
        </p:nvPicPr>
        <p:blipFill rotWithShape="1">
          <a:blip r:embed="rId14" cstate="email">
            <a:clrChange>
              <a:clrFrom>
                <a:srgbClr val="F3F6ED"/>
              </a:clrFrom>
              <a:clrTo>
                <a:srgbClr val="F3F6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683568" y="369238"/>
            <a:ext cx="320465" cy="1619251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clipartfinders.com/clipart/242/page-turn-clip-art-at-clkercom-vector-online-royalty-free-242235.png"/>
          <p:cNvPicPr>
            <a:picLocks noChangeAspect="1" noChangeArrowheads="1"/>
          </p:cNvPicPr>
          <p:nvPr userDrawn="1"/>
        </p:nvPicPr>
        <p:blipFill>
          <a:blip r:embed="rId15" cstate="email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flipH="1">
            <a:off x="6463458" y="4086697"/>
            <a:ext cx="2423690" cy="251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325045" y="5343599"/>
            <a:ext cx="7200800" cy="985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sz="1600" i="1" dirty="0" smtClean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Специальная  индивидуальная</a:t>
            </a:r>
            <a:br>
              <a:rPr lang="ru-RU" sz="4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программа  развития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1.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Основные сведения о ребенке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ФИО ребенка: Саша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Дата рождения: 30.12.2008, 8 лет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Место жительства: г. Ярославль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Мать: 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Отец: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Класс: 1б;  класс для детей  с умеренной умственной отсталостью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725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57224" y="500042"/>
            <a:ext cx="7372376" cy="5626121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Агрессия и аффективные вспышки агрессии: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агрессия, направленная на вещи – кидает игрушки, учебные принадлежности.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Двигательные  стереотипии: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падает на пол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Невыполнение инструкций, направленных на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прерывание социально неприемлемого поведения: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устремляется к выходу из класса без разрешения;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 открывает шкаф с учебными материалами;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 бегает по классу, отказываясь слушаться учителя.</a:t>
            </a:r>
          </a:p>
          <a:p>
            <a:pPr>
              <a:buNone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Предмет «Человек»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4.3. Гигиена тела</a:t>
            </a:r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Приучение ребенка к процедуре мытья рук перед едой и после посещения туалета.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2. Выполнение действий при мытье и вытирании рук (намачивание рук, намыливание рук, смывание мыла с рук, вытирание рук) с помощью и пошаговым контролем педагога.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3. Умывание и вытирание лица полотенцем.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Предмет  «Человек»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4.5. Прием пищи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Сообщение о желании есть.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Правильная посадка за столом.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Питье из стакана (захват стакана и поднесение стакана ко рту, опускание стакана на стол).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салфетки во время приема пищи. Использование салфетки во время приема пищи.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Предмет «Математические  представления»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2.1. Формирование представлений о величине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Формирование понятий "большой" и "маленький".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Различение однородных   предметов по величине в группе из двух.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2.Сравнение 2-х предметов по величине способом приложения (приставления), «на глаз»;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3. Определение величины предметов в группе из  3  предметов;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4. Формирование  понятия  «самый  большой»,  «самый  маленький».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5. Различение однородных предметов по длине в группе из двух;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6. Формирование понятий "длинный", "короткий".  Сравнение 2-х предметов по длине способом наложения.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7. Различение однородных предметов по высоте в группе из двух.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8.  Формирование понятий "высокий", "низкий".Сравнение 2-х предметов по высоте способом приставления.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Предмет«Математические  представления»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/>
              <a:t>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2.5. Количественные представления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Различение множеств: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сравнение групп предметов по признаку: один - много;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выделение одного предмета из множества;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сравнение по признаку: один - ни одного.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Сенсорное  развитие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(зрительное  восприятие)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Саша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1.  Прослеживание взглядом  перемещения движущегося близко расположенного предмета: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- по горизонтали;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- по вертикали;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2. Закрепление, различение основных цветов.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Поля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54521"/>
          </a:xfrm>
        </p:spPr>
        <p:txBody>
          <a:bodyPr/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Фиксация взгляда на лице человека.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Фиксация взгляда на неподвижном светящемся предмете (фонарик).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Фиксация взгляда на неподвижном предмете, расположенном: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на уровне глаз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выше уровня глаз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ниже уровня глаз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 Прослеживание взглядом за движущимся близко расположенным предметом: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по горизонтали 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по вертикали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 Закрепление, различение основных цветов.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Предметно-практические действия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(действия  с  материалами)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28671"/>
            <a:ext cx="4040188" cy="428628"/>
          </a:xfrm>
        </p:spPr>
        <p:txBody>
          <a:bodyPr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Саша</a:t>
            </a:r>
            <a:endParaRPr lang="ru-RU" sz="1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1285860"/>
            <a:ext cx="4040188" cy="5357850"/>
          </a:xfrm>
        </p:spPr>
        <p:txBody>
          <a:bodyPr/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Сминание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материала (салфетки, бумажные полотенца, цветная бумага):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- по показу одной рукой (двумя);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- по инструкции.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2. Разрывание бумаги двумя руками, направляя руки в  разные стороны (двумя руками, направляя одну руку к себе, другую руку от себя):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- по показу;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- по инструкции.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3. Отрывание от листа бумаги мелких кусочков двумя пальцами.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4. Пересыпание материала (крупа, песок):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-  двумя руками;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- с использованием инструмента (совочек, ложка, стаканчик).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000109"/>
            <a:ext cx="4041775" cy="357189"/>
          </a:xfrm>
        </p:spPr>
        <p:txBody>
          <a:bodyPr/>
          <a:lstStyle/>
          <a:p>
            <a:r>
              <a:rPr lang="ru-RU" dirty="0" smtClean="0"/>
              <a:t>                       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Поля</a:t>
            </a:r>
            <a:endParaRPr lang="ru-RU" sz="1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285860"/>
            <a:ext cx="4041775" cy="5286412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Сминание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материала (салфетки, бумажные полотенца, цветная бумага):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по  подражанию;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по показу одной рукой (двумя).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 Разрывание бумаги двумя руками, направляя руки в  разные стороны (двумя руками, направляя одну руку к себе, другую руку от себя):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по показу.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 Пересыпание материала (крупа, песок):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 двумя руками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с использованием инструмента (совочек, ложка, стаканчик)</a:t>
            </a: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Индивидуальный   учебный   план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 2017-2018  учебный  год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(Саша)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828925" y="3186113"/>
          <a:ext cx="3486150" cy="485775"/>
        </p:xfrm>
        <a:graphic>
          <a:graphicData uri="http://schemas.openxmlformats.org/presentationml/2006/ole">
            <p:oleObj spid="_x0000_s2050" name="Пакет" r:id="rId3" imgW="3486240" imgH="48564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Индивидуальный   учебный   план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 2017-2018  учебный  год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(Поля)</a:t>
            </a:r>
            <a:endParaRPr lang="ru-RU" sz="3600" dirty="0"/>
          </a:p>
        </p:txBody>
      </p:sp>
      <p:graphicFrame>
        <p:nvGraphicFramePr>
          <p:cNvPr id="1026" name="Object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843213" y="3186113"/>
          <a:ext cx="3457575" cy="485775"/>
        </p:xfrm>
        <a:graphic>
          <a:graphicData uri="http://schemas.openxmlformats.org/presentationml/2006/ole">
            <p:oleObj spid="_x0000_s1026" name="Пакет" r:id="rId3" imgW="3457440" imgH="48564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br>
              <a:rPr lang="ru-RU" sz="8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  </a:t>
            </a:r>
            <a:br>
              <a:rPr lang="ru-RU" sz="8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внимание!  </a:t>
            </a:r>
            <a:endParaRPr lang="ru-RU" sz="8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Предмет «Человек»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4.3. Гигиена тела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Открывание кранов с различением вентилей с горячей и холодной водой.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Регулирование напора струи воды.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Вытирание рук полотенцем.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Сушка рук с помощью автоматической сушилки.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Соблюдение последовательности действий при мытье и вытирании рук с опорой на визуальные подсказки.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Умывание и вытирание лица.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7.Чистка зубов.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8.Расчесывание волос.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9. Подбирать и показывать предметы личной гигиены в соответствии с предложенной ситуацией.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296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 «Человек»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4.5. Прием пищи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1. Сообщение о желании пить.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2. Сообщение о желании есть.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3. Правильная посадка за столом.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4. Еда ложкой (правильный захват ложки, соблюдение правил аккуратности при еде).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5. Использование салфетки во время приема пищи.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Предмет  «Математические представления»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2.1. Формирование представлений о величине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Различение разнородных предметов по величине в группе из двух.</a:t>
            </a: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Нахождение    предметов заданной величины  из  группы однородных предметов двух размеров. </a:t>
            </a: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Закрепление понятий  «меньше», «больше» на основе  группы  из трех предметов.</a:t>
            </a: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Составление упорядоченного ряда из 3-х предметов по убыванию (возрастанию) величины.</a:t>
            </a: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Формирование понятий "длинный", "короткий".  Различение однородных предметов по длине в группе из двух.</a:t>
            </a: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Сравнение 2-х предметов по длине способом наложения, прикладывания.</a:t>
            </a: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Формирование понятий "высокий", "низкий". Различение однородных предметов по высоте в группе из двух.</a:t>
            </a: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Сравнение 2-х предметов по высоте способом приставления;</a:t>
            </a: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Нахождение    предметов заданной величины ( по высоте) из  группы однородных предметов двух размеров. </a:t>
            </a: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Формирование понятия «выше», «ниже» в группе из трех предметов.</a:t>
            </a:r>
          </a:p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Составление упорядоченного по высоте  ряда из 3-х предметов по убыванию (возрастанию).</a:t>
            </a:r>
          </a:p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Предмет  «Математические  представления»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2.2. Формирование представлений о форме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Соотнесение изображений предметов с геометрическими фигурами.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Классификация геометрических фигур: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по одному признаку;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по двум признакам.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Составление геометрической фигуры (треугольник, квадрат) из счетных палочек.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Выкладывание из геометрических фигур изображений знакомых предметов.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Раскрашивание геометрических фигур, с соблюдением  контура.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Обводка геометрической фигуры (треугольник, квадрат, круг) по шаблону (контурной линии).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Сборка геометрической фигуры (треугольник, квадрат, круг) из  2-х частей.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Предмет «Математические представления»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/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 2.4. Количественные представления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1. Различение множеств: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-сравнение групп предметов по признаку: один- много;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- выделение одного предмета из множества;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-сравнение по признаку: один- ни одного.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2. Счет.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-счет предметов в пределах двух;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-узнавание и различение цифр 1, 2;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-написание цифр по обводке;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-соотнесение количества предметов с числом и цифрой;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-глобальное определение количества предметов в пределах 2;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- знание отрезка числового ряда 1-2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-различение знаков: +, -, =;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- соотнесение арифметических знаков с предметно-практическими действиями;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- составление примеров с использованием подвижных цифр и знаков;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-выполнение счетных операций с открытым результатом в пределах 2.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3. Узнавание достоинства монеты 1 рубль, 2 рубля.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Предмет  «Речь  и  альтернативная коммуникация»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1.3. Чтение и письмо. Начальные навыки чтения и письма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Узнавание на слух звуков [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], [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Узнавание (различение) образов графем (А, У).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Соотнесение звуков ([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], [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]) с соответствующими буквами.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Узнавание изученных букв в словах («ау», «уа»).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Называние букв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а,у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Чтение «буквенных дорожек» и слов «ау», «уа».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Написание изученных букв, слов с этими буквами на основе обводки.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Специальная  индивидуальная  программа  развития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ФИО ребенка: Полина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Дата рождения: 16.06.2009, 8 лет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Место жительства: г. Ярославль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Мать: 	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Отец: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Класс: 1б, класс для детей  с умеренной умственной отсталостью.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Коррекция поведенческих проблем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Проблемы  поведения:</a:t>
            </a: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Негативизм, сопровождающийся физическим сопротивлением: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отталкивает руки взрослого, помогающего ему;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вырывается, убегает с учебного места;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отказ от выполнения учебного задания.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4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1288</Words>
  <Application>Microsoft Office PowerPoint</Application>
  <PresentationFormat>Экран (4:3)</PresentationFormat>
  <Paragraphs>170</Paragraphs>
  <Slides>19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Пакет</vt:lpstr>
      <vt:lpstr>Специальная  индивидуальная программа  развития</vt:lpstr>
      <vt:lpstr>Предмет «Человек»</vt:lpstr>
      <vt:lpstr>Предмет «Человек»</vt:lpstr>
      <vt:lpstr>Предмет  «Математические представления»</vt:lpstr>
      <vt:lpstr>Предмет  «Математические  представления»</vt:lpstr>
      <vt:lpstr>Предмет «Математические представления»</vt:lpstr>
      <vt:lpstr>Предмет  «Речь  и  альтернативная коммуникация»</vt:lpstr>
      <vt:lpstr>Специальная  индивидуальная  программа  развития</vt:lpstr>
      <vt:lpstr>Коррекция поведенческих проблем</vt:lpstr>
      <vt:lpstr>Слайд 10</vt:lpstr>
      <vt:lpstr>Предмет «Человек»</vt:lpstr>
      <vt:lpstr>Предмет  «Человек»</vt:lpstr>
      <vt:lpstr>Предмет «Математические  представления»</vt:lpstr>
      <vt:lpstr>Предмет«Математические  представления»</vt:lpstr>
      <vt:lpstr>Сенсорное  развитие (зрительное  восприятие) </vt:lpstr>
      <vt:lpstr>Предметно-практические действия (действия  с  материалами)   </vt:lpstr>
      <vt:lpstr>Индивидуальный   учебный   план на  2017-2018  учебный  год    (Саша)</vt:lpstr>
      <vt:lpstr>Индивидуальный   учебный   план на  2017-2018  учебный  год    (Поля)</vt:lpstr>
      <vt:lpstr>Спасибо за    внимание!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Универсальный</dc:title>
  <dc:creator>Фокина Лидия Петровна</dc:creator>
  <cp:keywords>Шаблон презентации</cp:keywords>
  <cp:lastModifiedBy>Светлана</cp:lastModifiedBy>
  <cp:revision>42</cp:revision>
  <dcterms:created xsi:type="dcterms:W3CDTF">2017-02-23T13:11:39Z</dcterms:created>
  <dcterms:modified xsi:type="dcterms:W3CDTF">2017-11-21T06:28:17Z</dcterms:modified>
</cp:coreProperties>
</file>